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296080"/>
            <a:ext cx="32861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516888" cy="2439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3850" spc="150" dirty="0">
                <a:latin typeface="AngelinaforAngels Med"/>
                <a:cs typeface="AngelinaforAngels Med"/>
              </a:rPr>
              <a:t>D</a:t>
            </a:r>
            <a:r>
              <a:rPr sz="5775" spc="225" baseline="-2164" dirty="0">
                <a:latin typeface="AngelinaforAngels Med"/>
                <a:cs typeface="AngelinaforAngels Med"/>
              </a:rPr>
              <a:t>í</a:t>
            </a:r>
            <a:r>
              <a:rPr sz="3850" spc="150" dirty="0">
                <a:latin typeface="AngelinaforAngels Med"/>
                <a:cs typeface="AngelinaforAngels Med"/>
              </a:rPr>
              <a:t>jak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45110">
              <a:lnSpc>
                <a:spcPct val="100000"/>
              </a:lnSpc>
              <a:spcBef>
                <a:spcPts val="100"/>
              </a:spcBef>
            </a:pPr>
            <a:r>
              <a:rPr dirty="0"/>
              <a:t>Büszkék</a:t>
            </a:r>
            <a:r>
              <a:rPr spc="-35" dirty="0"/>
              <a:t> </a:t>
            </a:r>
            <a:r>
              <a:rPr dirty="0"/>
              <a:t>vagyunk,</a:t>
            </a:r>
            <a:r>
              <a:rPr spc="-35" dirty="0"/>
              <a:t> </a:t>
            </a:r>
            <a:r>
              <a:rPr dirty="0"/>
              <a:t>hogy</a:t>
            </a:r>
            <a:r>
              <a:rPr spc="-35" dirty="0"/>
              <a:t> </a:t>
            </a:r>
            <a:r>
              <a:rPr dirty="0"/>
              <a:t>elértük</a:t>
            </a:r>
            <a:r>
              <a:rPr spc="-30" dirty="0"/>
              <a:t> </a:t>
            </a:r>
            <a:r>
              <a:rPr dirty="0"/>
              <a:t>az</a:t>
            </a:r>
            <a:r>
              <a:rPr spc="-35" dirty="0"/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Arany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státuszt</a:t>
            </a:r>
            <a:r>
              <a:rPr b="1" spc="-6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a</a:t>
            </a:r>
            <a:r>
              <a:rPr spc="-20" dirty="0"/>
              <a:t> </a:t>
            </a:r>
            <a:r>
              <a:rPr dirty="0"/>
              <a:t>EMS</a:t>
            </a:r>
            <a:r>
              <a:rPr spc="-25" dirty="0"/>
              <a:t> </a:t>
            </a:r>
            <a:r>
              <a:rPr spc="-10" dirty="0"/>
              <a:t>Angels-</a:t>
            </a:r>
            <a:r>
              <a:rPr dirty="0"/>
              <a:t>díjak</a:t>
            </a:r>
            <a:r>
              <a:rPr spc="-20" dirty="0"/>
              <a:t> </a:t>
            </a:r>
            <a:r>
              <a:rPr spc="-10" dirty="0"/>
              <a:t>programban.</a:t>
            </a:r>
          </a:p>
          <a:p>
            <a:pPr marL="12700" marR="5080">
              <a:lnSpc>
                <a:spcPct val="100000"/>
              </a:lnSpc>
              <a:spcBef>
                <a:spcPts val="1135"/>
              </a:spcBef>
            </a:pPr>
            <a:r>
              <a:rPr dirty="0"/>
              <a:t>A</a:t>
            </a:r>
            <a:r>
              <a:rPr spc="-35" dirty="0"/>
              <a:t> </a:t>
            </a:r>
            <a:r>
              <a:rPr dirty="0"/>
              <a:t>díjak</a:t>
            </a:r>
            <a:r>
              <a:rPr spc="-30" dirty="0"/>
              <a:t> </a:t>
            </a:r>
            <a:r>
              <a:rPr dirty="0"/>
              <a:t>elismerik</a:t>
            </a:r>
            <a:r>
              <a:rPr spc="-30" dirty="0"/>
              <a:t> </a:t>
            </a:r>
            <a:r>
              <a:rPr dirty="0"/>
              <a:t>és</a:t>
            </a:r>
            <a:r>
              <a:rPr spc="-35" dirty="0"/>
              <a:t> </a:t>
            </a:r>
            <a:r>
              <a:rPr dirty="0"/>
              <a:t>jutalmazzák</a:t>
            </a:r>
            <a:r>
              <a:rPr spc="-30" dirty="0"/>
              <a:t> </a:t>
            </a:r>
            <a:r>
              <a:rPr dirty="0"/>
              <a:t>a</a:t>
            </a:r>
            <a:r>
              <a:rPr spc="-30" dirty="0"/>
              <a:t> </a:t>
            </a:r>
            <a:r>
              <a:rPr spc="-10" dirty="0"/>
              <a:t>legjobban </a:t>
            </a:r>
            <a:r>
              <a:rPr dirty="0"/>
              <a:t>teljesítő</a:t>
            </a:r>
            <a:r>
              <a:rPr spc="-60" dirty="0"/>
              <a:t> </a:t>
            </a:r>
            <a:r>
              <a:rPr dirty="0"/>
              <a:t>prehospitális</a:t>
            </a:r>
            <a:r>
              <a:rPr spc="-55" dirty="0"/>
              <a:t> </a:t>
            </a:r>
            <a:r>
              <a:rPr spc="-10" dirty="0"/>
              <a:t>stroke-</a:t>
            </a:r>
            <a:r>
              <a:rPr dirty="0"/>
              <a:t>ellátást</a:t>
            </a:r>
            <a:r>
              <a:rPr spc="-55" dirty="0"/>
              <a:t> </a:t>
            </a:r>
            <a:r>
              <a:rPr spc="-10" dirty="0"/>
              <a:t>nyújtó </a:t>
            </a:r>
            <a:r>
              <a:rPr dirty="0"/>
              <a:t>egészségügyi </a:t>
            </a:r>
            <a:r>
              <a:rPr spc="-10" dirty="0"/>
              <a:t>szakembereket.</a:t>
            </a:r>
          </a:p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304228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5FE90C3B-0201-3DE6-00C0-57F17E6F8D7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47</Words>
  <Application>Microsoft Macintosh PowerPoint</Application>
  <PresentationFormat>Custom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Díjak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2025-10-08T14:22:20Z</dcterms:created>
  <dcterms:modified xsi:type="dcterms:W3CDTF">2025-10-08T14:59:07Z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